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1" r:id="rId2"/>
    <p:sldId id="272" r:id="rId3"/>
    <p:sldId id="276" r:id="rId4"/>
    <p:sldId id="274" r:id="rId5"/>
    <p:sldId id="275" r:id="rId6"/>
    <p:sldId id="257" r:id="rId7"/>
    <p:sldId id="284" r:id="rId8"/>
    <p:sldId id="278" r:id="rId9"/>
    <p:sldId id="273" r:id="rId10"/>
    <p:sldId id="279" r:id="rId11"/>
    <p:sldId id="281" r:id="rId12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559A"/>
    <a:srgbClr val="61BADE"/>
    <a:srgbClr val="99C5CF"/>
    <a:srgbClr val="9CC9D3"/>
    <a:srgbClr val="CBE4EA"/>
    <a:srgbClr val="62BADF"/>
    <a:srgbClr val="7F7F7F"/>
    <a:srgbClr val="DE4144"/>
    <a:srgbClr val="FD5A51"/>
    <a:srgbClr val="2047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417" autoAdjust="0"/>
    <p:restoredTop sz="92386" autoAdjust="0"/>
  </p:normalViewPr>
  <p:slideViewPr>
    <p:cSldViewPr snapToGrid="0" snapToObjects="1">
      <p:cViewPr>
        <p:scale>
          <a:sx n="185" d="100"/>
          <a:sy n="185" d="100"/>
        </p:scale>
        <p:origin x="-4464" y="-21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" d="100"/>
          <a:sy n="10" d="100"/>
        </p:scale>
        <p:origin x="-848" y="-8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Open San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818B9-2F7A-C842-9F23-F2888CD4F677}" type="datetimeFigureOut">
              <a:rPr lang="en-US" smtClean="0">
                <a:latin typeface="Open Sans"/>
              </a:rPr>
              <a:pPr/>
              <a:t>5/10/16</a:t>
            </a:fld>
            <a:endParaRPr lang="en-US" dirty="0">
              <a:latin typeface="Open San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Open San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92976-EC9D-8D4D-B926-5BD88B001B2A}" type="slidenum">
              <a:rPr lang="en-US" smtClean="0">
                <a:latin typeface="Open Sans"/>
              </a:rPr>
              <a:pPr/>
              <a:t>‹#›</a:t>
            </a:fld>
            <a:endParaRPr lang="en-US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5229873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Open San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Open Sans"/>
              </a:defRPr>
            </a:lvl1pPr>
          </a:lstStyle>
          <a:p>
            <a:fld id="{42BC4287-B669-EF46-9507-271EFA9F82FD}" type="datetimeFigureOut">
              <a:rPr lang="en-US" smtClean="0"/>
              <a:pPr/>
              <a:t>5/10/16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Open San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Open Sans"/>
              </a:defRPr>
            </a:lvl1pPr>
          </a:lstStyle>
          <a:p>
            <a:fld id="{8BD721FB-9831-EF40-9EA3-5383DCD897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86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Open San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Open San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Open San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Open San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Open San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721FB-9831-EF40-9EA3-5383DCD897A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04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in Body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7298207" y="4131792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endParaRPr lang="en-US" sz="1900" cap="all" dirty="0" smtClean="0">
              <a:latin typeface="nevis Bold"/>
              <a:cs typeface="nevis Bol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5962084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0537-0202-8848-9A34-0E5A9464C647}" type="datetime1">
              <a:rPr lang="en-US" smtClean="0"/>
              <a:pPr/>
              <a:t>5/10/16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93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EAK 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0537-0202-8848-9A34-0E5A9464C647}" type="datetime1">
              <a:rPr lang="en-US" smtClean="0"/>
              <a:pPr/>
              <a:t>5/10/16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2961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870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Open Sans"/>
              </a:defRPr>
            </a:lvl1pPr>
          </a:lstStyle>
          <a:p>
            <a:fld id="{EBD50537-0202-8848-9A34-0E5A9464C647}" type="datetime1">
              <a:rPr lang="en-US" smtClean="0"/>
              <a:pPr/>
              <a:t>5/10/16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  <p:sldLayoutId id="2147483651" r:id="rId4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200" b="0" i="0" kern="1200" cap="all" normalizeH="0">
          <a:solidFill>
            <a:schemeClr val="tx2"/>
          </a:solidFill>
          <a:latin typeface="Gotham Black"/>
          <a:ea typeface="+mj-ea"/>
          <a:cs typeface="Gotham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b="0" i="0" kern="1200" cap="all">
          <a:solidFill>
            <a:schemeClr val="tx1"/>
          </a:solidFill>
          <a:latin typeface="Gotham Medium"/>
          <a:ea typeface="+mn-ea"/>
          <a:cs typeface="Gotham Medium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b="0" kern="1200">
          <a:solidFill>
            <a:schemeClr val="tx1"/>
          </a:solidFill>
          <a:latin typeface="Gotham Medium"/>
          <a:ea typeface="+mn-ea"/>
          <a:cs typeface="Gotham Medium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b="0" kern="1200">
          <a:solidFill>
            <a:schemeClr val="tx1"/>
          </a:solidFill>
          <a:latin typeface="Gotham Medium"/>
          <a:ea typeface="+mn-ea"/>
          <a:cs typeface="Gotham Medium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b="0" kern="1200">
          <a:solidFill>
            <a:schemeClr val="tx1"/>
          </a:solidFill>
          <a:latin typeface="Gotham Medium"/>
          <a:ea typeface="+mn-ea"/>
          <a:cs typeface="Gotham Medium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0" kern="1200">
          <a:solidFill>
            <a:schemeClr val="tx1"/>
          </a:solidFill>
          <a:latin typeface="Gotham Medium"/>
          <a:ea typeface="+mn-ea"/>
          <a:cs typeface="Gotham Medium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0" y="1487663"/>
            <a:ext cx="7029622" cy="1377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otham Black"/>
                <a:ea typeface="+mj-ea"/>
                <a:cs typeface="Gotham Black"/>
              </a:rPr>
              <a:t>Main </a:t>
            </a:r>
            <a:r>
              <a:rPr kumimoji="0" lang="en-US" sz="5400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otham Black"/>
                <a:ea typeface="+mj-ea"/>
                <a:cs typeface="Gotham Black"/>
              </a:rPr>
              <a:t>headING</a:t>
            </a:r>
            <a:r>
              <a:rPr kumimoji="0" lang="en-US" sz="540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otham Black"/>
                <a:ea typeface="+mj-ea"/>
                <a:cs typeface="Gotham Black"/>
              </a:rPr>
              <a:t> </a:t>
            </a:r>
            <a:r>
              <a:rPr kumimoji="0" lang="en-US" sz="540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otham Black"/>
                <a:ea typeface="+mj-ea"/>
                <a:cs typeface="Gotham Black"/>
              </a:rPr>
              <a:t>goes here</a:t>
            </a:r>
            <a:endParaRPr kumimoji="0" lang="en-US" sz="540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otham Black"/>
              <a:ea typeface="+mj-ea"/>
              <a:cs typeface="Gotham Black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0" y="3217947"/>
            <a:ext cx="7029622" cy="4329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2400" cap="all" dirty="0" smtClean="0">
                <a:latin typeface="Gotham Bold"/>
                <a:cs typeface="Gotham Bold"/>
              </a:rPr>
              <a:t>subheading</a:t>
            </a:r>
            <a:endParaRPr lang="en-US" sz="2400" dirty="0" smtClean="0">
              <a:latin typeface="Gotham Bold"/>
              <a:cs typeface="Gotham Bold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0" y="8923"/>
            <a:ext cx="8657970" cy="7805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ts val="6120"/>
              </a:lnSpc>
              <a:buClrTx/>
              <a:buSzTx/>
              <a:buFontTx/>
              <a:buNone/>
              <a:tabLst/>
              <a:defRPr/>
            </a:pPr>
            <a:r>
              <a:rPr lang="en-US" sz="4400" cap="all" noProof="0" dirty="0" smtClean="0">
                <a:solidFill>
                  <a:schemeClr val="tx2"/>
                </a:solidFill>
                <a:latin typeface="Gotham Black"/>
                <a:ea typeface="+mj-ea"/>
                <a:cs typeface="Gotham Black"/>
              </a:rPr>
              <a:t>HEADING</a:t>
            </a:r>
            <a:endParaRPr kumimoji="0" lang="en-US" sz="440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otham Black"/>
              <a:ea typeface="+mj-ea"/>
              <a:cs typeface="Gotham Blac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1101600"/>
            <a:ext cx="2376000" cy="27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Gotham Bold"/>
                <a:cs typeface="Gotham Bold"/>
              </a:rPr>
              <a:t>SUBHEADING</a:t>
            </a:r>
            <a:endParaRPr lang="en-US" sz="1200" dirty="0">
              <a:latin typeface="Gotham Bold"/>
              <a:cs typeface="Gotham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500" y="1771650"/>
            <a:ext cx="2376000" cy="27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Gotham Bold"/>
                <a:cs typeface="Gotham Bold"/>
              </a:rPr>
              <a:t>SUBHEADING</a:t>
            </a:r>
            <a:endParaRPr lang="en-US" sz="1200" dirty="0">
              <a:latin typeface="Gotham Bold"/>
              <a:cs typeface="Gotham Bol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500" y="2701800"/>
            <a:ext cx="2376000" cy="27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Gotham Bold"/>
                <a:cs typeface="Gotham Bold"/>
              </a:rPr>
              <a:t>SUBHEADING</a:t>
            </a:r>
            <a:endParaRPr lang="en-US" sz="1200" dirty="0">
              <a:latin typeface="Gotham Bold"/>
              <a:cs typeface="Gotham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" y="1371600"/>
            <a:ext cx="2376000" cy="3429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kumimoji="0" lang="en-US" sz="1200" i="0" u="none" strike="noStrike" kern="1200" spc="0" normalizeH="0" baseline="0" noProof="0" dirty="0" smtClean="0">
              <a:ln>
                <a:noFill/>
              </a:ln>
              <a:effectLst/>
              <a:uLnTx/>
              <a:uFillTx/>
              <a:latin typeface="Gotham Book"/>
              <a:ea typeface="+mj-ea"/>
              <a:cs typeface="Gotham Boo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" y="2057400"/>
            <a:ext cx="2376000" cy="51005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kumimoji="0" lang="en-US" sz="1200" i="0" u="none" strike="noStrike" kern="1200" spc="0" normalizeH="0" baseline="0" noProof="0" dirty="0" smtClean="0">
              <a:ln>
                <a:noFill/>
              </a:ln>
              <a:effectLst/>
              <a:uLnTx/>
              <a:uFillTx/>
              <a:latin typeface="Gotham Book"/>
              <a:ea typeface="+mj-ea"/>
              <a:cs typeface="Gotham Boo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" y="2971800"/>
            <a:ext cx="2376000" cy="102584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lang="en-US" sz="1200" dirty="0" smtClean="0">
              <a:latin typeface="Gotham Book"/>
              <a:ea typeface="+mj-ea"/>
              <a:cs typeface="Gotham Book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76600" y="1120500"/>
            <a:ext cx="5257800" cy="287714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0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cap="all" dirty="0" smtClean="0">
                <a:latin typeface="nevis Bold"/>
                <a:cs typeface="nevis Bold"/>
              </a:rPr>
              <a:t>FPO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0" y="1405130"/>
            <a:ext cx="9143999" cy="103727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6120"/>
              </a:lnSpc>
              <a:buClrTx/>
              <a:buSzTx/>
              <a:buFontTx/>
              <a:buNone/>
              <a:tabLst/>
              <a:defRPr/>
            </a:pPr>
            <a:r>
              <a:rPr lang="en-US" sz="6600" cap="all" dirty="0" smtClean="0">
                <a:solidFill>
                  <a:schemeClr val="tx2"/>
                </a:solidFill>
                <a:latin typeface="Gotham Black"/>
                <a:ea typeface="+mj-ea"/>
                <a:cs typeface="Gotham Black"/>
              </a:rPr>
              <a:t>THAT</a:t>
            </a:r>
            <a:r>
              <a:rPr lang="uk-UA" sz="6600" cap="all" dirty="0" smtClean="0">
                <a:solidFill>
                  <a:schemeClr val="tx2"/>
                </a:solidFill>
                <a:latin typeface="Gotham Black"/>
                <a:ea typeface="+mj-ea"/>
                <a:cs typeface="Gotham Black"/>
              </a:rPr>
              <a:t>’</a:t>
            </a:r>
            <a:r>
              <a:rPr lang="en-US" sz="6600" cap="all" dirty="0" smtClean="0">
                <a:solidFill>
                  <a:schemeClr val="tx2"/>
                </a:solidFill>
                <a:latin typeface="Gotham Black"/>
                <a:ea typeface="+mj-ea"/>
                <a:cs typeface="Gotham Black"/>
              </a:rPr>
              <a:t>S A </a:t>
            </a:r>
            <a:r>
              <a:rPr lang="en-US" sz="6600" cap="all" dirty="0" smtClean="0">
                <a:solidFill>
                  <a:schemeClr val="tx2"/>
                </a:solidFill>
                <a:latin typeface="Gotham Black"/>
                <a:ea typeface="+mj-ea"/>
                <a:cs typeface="Gotham Black"/>
              </a:rPr>
              <a:t>WRAP</a:t>
            </a:r>
            <a:r>
              <a:rPr kumimoji="0" lang="en-US" sz="660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otham Black"/>
                <a:ea typeface="+mj-ea"/>
                <a:cs typeface="Gotham Black"/>
              </a:rPr>
              <a:t>!</a:t>
            </a:r>
            <a:endParaRPr kumimoji="0" lang="en-US" sz="660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otham Black"/>
              <a:ea typeface="+mj-ea"/>
              <a:cs typeface="Gotham Black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1" y="2234948"/>
            <a:ext cx="9143999" cy="414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all" spc="0" normalizeH="0" baseline="0" noProof="0" dirty="0" smtClean="0">
                <a:ln>
                  <a:noFill/>
                </a:ln>
                <a:effectLst/>
                <a:uLnTx/>
                <a:uFillTx/>
                <a:latin typeface="Gotham Bold"/>
                <a:ea typeface="+mn-ea"/>
                <a:cs typeface="Gotham Bold"/>
              </a:rPr>
              <a:t>Any questions?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otham Bold"/>
              <a:ea typeface="+mn-ea"/>
              <a:cs typeface="Gotham Bold"/>
            </a:endParaRPr>
          </a:p>
        </p:txBody>
      </p:sp>
      <p:pic>
        <p:nvPicPr>
          <p:cNvPr id="5" name="Picture 4" descr="Family of Companies – Logo – RG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243" y="4338321"/>
            <a:ext cx="2361514" cy="684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0" y="228599"/>
            <a:ext cx="9144000" cy="87664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6120"/>
              </a:lnSpc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200" cap="all" spc="0" normalizeH="0" baseline="0" noProof="0" dirty="0" smtClean="0">
                <a:ln>
                  <a:noFill/>
                </a:ln>
                <a:solidFill>
                  <a:srgbClr val="7FBED5"/>
                </a:solidFill>
                <a:effectLst/>
                <a:uLnTx/>
                <a:uFillTx/>
                <a:latin typeface="Gotham Black"/>
                <a:ea typeface="+mj-ea"/>
                <a:cs typeface="Gotham Black"/>
              </a:rPr>
              <a:t>HEADING</a:t>
            </a:r>
            <a:endParaRPr kumimoji="0" lang="en-US" sz="4800" i="0" u="none" strike="noStrike" kern="1200" cap="all" spc="0" normalizeH="0" baseline="0" noProof="0" dirty="0">
              <a:ln>
                <a:noFill/>
              </a:ln>
              <a:solidFill>
                <a:srgbClr val="7FBED5"/>
              </a:solidFill>
              <a:effectLst/>
              <a:uLnTx/>
              <a:uFillTx/>
              <a:latin typeface="Gotham Black"/>
              <a:ea typeface="+mj-ea"/>
              <a:cs typeface="Gotham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0810" y="1695622"/>
            <a:ext cx="7709242" cy="2176162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6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kumimoji="0" lang="en-US" sz="1600" i="0" u="none" strike="noStrike" kern="1200" spc="0" normalizeH="0" baseline="0" noProof="0" dirty="0" smtClean="0">
              <a:ln>
                <a:noFill/>
              </a:ln>
              <a:effectLst/>
              <a:uLnTx/>
              <a:uFillTx/>
              <a:latin typeface="Gotham Book"/>
              <a:ea typeface="+mj-ea"/>
              <a:cs typeface="Gotham Book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0" y="1048158"/>
            <a:ext cx="9144000" cy="345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all" spc="0" normalizeH="0" baseline="0" noProof="0" dirty="0" smtClean="0">
                <a:ln>
                  <a:noFill/>
                </a:ln>
                <a:effectLst/>
                <a:uLnTx/>
                <a:uFillTx/>
                <a:latin typeface="Gotham Bold"/>
                <a:ea typeface="+mn-ea"/>
                <a:cs typeface="Gotham Bold"/>
              </a:rPr>
              <a:t>subheading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otham Bold"/>
              <a:ea typeface="+mn-ea"/>
              <a:cs typeface="Gotham Bold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60177"/>
            <a:ext cx="91440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00" cap="all" dirty="0" smtClean="0">
                <a:solidFill>
                  <a:schemeClr val="bg1"/>
                </a:solidFill>
                <a:latin typeface="Gotham Black"/>
                <a:cs typeface="Gotham Black"/>
              </a:rPr>
              <a:t>Breakout session</a:t>
            </a:r>
            <a:endParaRPr lang="en-US" sz="6700" cap="all" dirty="0">
              <a:solidFill>
                <a:schemeClr val="bg1"/>
              </a:solidFill>
              <a:latin typeface="Gotham Black"/>
              <a:cs typeface="Gotham Black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458569" y="111895"/>
            <a:ext cx="5424619" cy="80113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ts val="6120"/>
              </a:lnSpc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FBED5"/>
                </a:solidFill>
                <a:effectLst/>
                <a:uLnTx/>
                <a:uFillTx/>
                <a:latin typeface="Gotham Black"/>
                <a:ea typeface="+mj-ea"/>
                <a:cs typeface="Gotham Black"/>
              </a:rPr>
              <a:t>HEADING</a:t>
            </a:r>
            <a:endParaRPr kumimoji="0" lang="en-US" sz="4400" b="1" i="0" u="none" strike="noStrike" kern="1200" cap="all" spc="0" normalizeH="0" baseline="0" noProof="0" dirty="0">
              <a:ln>
                <a:noFill/>
              </a:ln>
              <a:solidFill>
                <a:srgbClr val="7FBED5"/>
              </a:solidFill>
              <a:effectLst/>
              <a:uLnTx/>
              <a:uFillTx/>
              <a:latin typeface="Gotham Black"/>
              <a:ea typeface="+mj-ea"/>
              <a:cs typeface="Gotham Blac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219201"/>
            <a:ext cx="3009900" cy="253697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0">
            <a:solidFill>
              <a:schemeClr val="bg1"/>
            </a:solidFill>
            <a:miter lim="800000"/>
          </a:ln>
          <a:effectLst>
            <a:outerShdw blurRad="40000" dist="23000" dir="5400000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cap="all" dirty="0" smtClean="0">
                <a:latin typeface="nevis Bold"/>
                <a:cs typeface="nevis Bold"/>
              </a:rPr>
              <a:t>FPO</a:t>
            </a:r>
            <a:endParaRPr lang="en-US" sz="1400" cap="all" dirty="0">
              <a:latin typeface="nevis Bold"/>
              <a:cs typeface="nevis Bol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5512" y="1887838"/>
            <a:ext cx="4797414" cy="186833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>
              <a:lnSpc>
                <a:spcPts val="1800"/>
              </a:lnSpc>
            </a:pPr>
            <a:r>
              <a:rPr lang="en-US" sz="15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kumimoji="0" lang="en-US" sz="1500" i="0" u="none" strike="noStrike" kern="1200" spc="0" normalizeH="0" baseline="0" noProof="0" dirty="0" smtClean="0">
              <a:ln>
                <a:noFill/>
              </a:ln>
              <a:effectLst/>
              <a:uLnTx/>
              <a:uFillTx/>
              <a:latin typeface="Gotham Book"/>
              <a:ea typeface="+mj-ea"/>
              <a:cs typeface="Gotham Boo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5512" y="1085852"/>
            <a:ext cx="4797414" cy="70788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lvl="0"/>
            <a:r>
              <a:rPr lang="en-US" sz="2200" cap="all" dirty="0" smtClean="0">
                <a:solidFill>
                  <a:schemeClr val="accent2"/>
                </a:solidFill>
                <a:latin typeface="Gotham Bold"/>
                <a:cs typeface="Gotham Bold"/>
              </a:rPr>
              <a:t>Subheading</a:t>
            </a:r>
            <a:r>
              <a:rPr lang="en-US" sz="2200" cap="all" dirty="0" smtClean="0">
                <a:solidFill>
                  <a:srgbClr val="7FBED5"/>
                </a:solidFill>
                <a:latin typeface="Gotham Bold"/>
                <a:cs typeface="Gotham Bold"/>
              </a:rPr>
              <a:t/>
            </a:r>
            <a:br>
              <a:rPr lang="en-US" sz="2200" cap="all" dirty="0" smtClean="0">
                <a:solidFill>
                  <a:srgbClr val="7FBED5"/>
                </a:solidFill>
                <a:latin typeface="Gotham Bold"/>
                <a:cs typeface="Gotham Bold"/>
              </a:rPr>
            </a:br>
            <a:r>
              <a:rPr lang="en-US" cap="all" dirty="0" smtClean="0">
                <a:solidFill>
                  <a:srgbClr val="7FBED5"/>
                </a:solidFill>
                <a:latin typeface="Gotham Bold"/>
                <a:cs typeface="Gotham Bold"/>
              </a:rPr>
              <a:t>Call out/additional info</a:t>
            </a:r>
            <a:endParaRPr lang="en-US" sz="2200" cap="all" dirty="0" smtClean="0">
              <a:solidFill>
                <a:srgbClr val="7FBED5"/>
              </a:solidFill>
              <a:latin typeface="Gotham Bold"/>
              <a:cs typeface="Gotham Bold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0" y="43244"/>
            <a:ext cx="9144000" cy="82858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6120"/>
              </a:lnSpc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otham Black"/>
                <a:ea typeface="+mj-ea"/>
                <a:cs typeface="Gotham Black"/>
              </a:rPr>
              <a:t>HEADING</a:t>
            </a:r>
            <a:endParaRPr kumimoji="0" lang="en-US" sz="440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otham Black"/>
              <a:ea typeface="+mj-ea"/>
              <a:cs typeface="Gotham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096695"/>
            <a:ext cx="2362200" cy="96044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kumimoji="0" lang="en-US" sz="1200" i="0" u="none" strike="noStrike" kern="1200" spc="0" normalizeH="0" baseline="0" noProof="0" dirty="0" smtClean="0">
              <a:ln>
                <a:noFill/>
              </a:ln>
              <a:effectLst/>
              <a:uLnTx/>
              <a:uFillTx/>
              <a:latin typeface="Gotham Book"/>
              <a:ea typeface="+mj-ea"/>
              <a:cs typeface="Gotham Boo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401563"/>
            <a:ext cx="2362200" cy="6463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ctr"/>
            <a:r>
              <a:rPr lang="en-US" sz="2000" cap="all" dirty="0" smtClean="0">
                <a:solidFill>
                  <a:schemeClr val="accent2"/>
                </a:solidFill>
                <a:latin typeface="Gotham Bold"/>
                <a:cs typeface="Gotham Bold"/>
              </a:rPr>
              <a:t>Subject 1</a:t>
            </a:r>
            <a:r>
              <a:rPr lang="en-US" sz="2200" cap="all" dirty="0" smtClean="0">
                <a:solidFill>
                  <a:srgbClr val="660066"/>
                </a:solidFill>
                <a:latin typeface="Gotham Bold"/>
                <a:cs typeface="Gotham Bold"/>
              </a:rPr>
              <a:t/>
            </a:r>
            <a:br>
              <a:rPr lang="en-US" sz="2200" cap="all" dirty="0" smtClean="0">
                <a:solidFill>
                  <a:srgbClr val="660066"/>
                </a:solidFill>
                <a:latin typeface="Gotham Bold"/>
                <a:cs typeface="Gotham Bold"/>
              </a:rPr>
            </a:br>
            <a:r>
              <a:rPr lang="en-US" sz="1600" cap="all" dirty="0" smtClean="0">
                <a:solidFill>
                  <a:schemeClr val="tx2"/>
                </a:solidFill>
                <a:latin typeface="Gotham Bold"/>
                <a:cs typeface="Gotham Bold"/>
              </a:rPr>
              <a:t>sub </a:t>
            </a:r>
            <a:r>
              <a:rPr lang="en-US" sz="1600" cap="all" dirty="0" smtClean="0">
                <a:solidFill>
                  <a:schemeClr val="tx2"/>
                </a:solidFill>
                <a:latin typeface="Gotham Bold"/>
                <a:cs typeface="Gotham Bold"/>
              </a:rPr>
              <a:t>title</a:t>
            </a:r>
            <a:endParaRPr lang="en-US" sz="1600" cap="all" dirty="0" smtClean="0">
              <a:solidFill>
                <a:schemeClr val="tx2"/>
              </a:solidFill>
              <a:latin typeface="Gotham Bold"/>
              <a:cs typeface="Gotham Bold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9600" y="1053755"/>
            <a:ext cx="2362200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0">
            <a:solidFill>
              <a:schemeClr val="bg1"/>
            </a:solidFill>
            <a:miter lim="800000"/>
          </a:ln>
          <a:effectLst>
            <a:outerShdw blurRad="40000" dist="23000" dir="5400000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cap="all" dirty="0" smtClean="0">
                <a:latin typeface="nevis Bold"/>
                <a:cs typeface="nevis Bold"/>
              </a:rPr>
              <a:t>FPO</a:t>
            </a:r>
            <a:endParaRPr lang="en-US" sz="1400" cap="all" dirty="0">
              <a:latin typeface="nevis Bold"/>
              <a:cs typeface="nevis Bol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29000" y="1053755"/>
            <a:ext cx="2362200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0">
            <a:solidFill>
              <a:schemeClr val="bg1"/>
            </a:solidFill>
            <a:miter lim="800000"/>
          </a:ln>
          <a:effectLst>
            <a:outerShdw blurRad="40000" dist="23000" dir="5400000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nevis Bold"/>
                <a:cs typeface="nevis Bold"/>
              </a:rPr>
              <a:t>FPO</a:t>
            </a:r>
            <a:endParaRPr lang="en-US" sz="1400" cap="all" dirty="0">
              <a:latin typeface="nevis Bold"/>
              <a:cs typeface="nevis Bol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72200" y="1053755"/>
            <a:ext cx="2362200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0">
            <a:solidFill>
              <a:schemeClr val="bg1"/>
            </a:solidFill>
            <a:miter lim="800000"/>
          </a:ln>
          <a:effectLst>
            <a:outerShdw blurRad="40000" dist="23000" dir="5400000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nevis Bold"/>
                <a:cs typeface="nevis Bold"/>
              </a:rPr>
              <a:t>FPO</a:t>
            </a:r>
            <a:endParaRPr lang="en-US" sz="1400" cap="all" dirty="0">
              <a:latin typeface="nevis Bold"/>
              <a:cs typeface="nevis Bol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33800" y="3096695"/>
            <a:ext cx="2357400" cy="96044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kumimoji="0" lang="en-US" sz="1200" i="0" u="none" strike="noStrike" kern="1200" spc="0" normalizeH="0" baseline="0" noProof="0" dirty="0" smtClean="0">
              <a:ln>
                <a:noFill/>
              </a:ln>
              <a:effectLst/>
              <a:uLnTx/>
              <a:uFillTx/>
              <a:latin typeface="Gotham Book"/>
              <a:ea typeface="+mj-ea"/>
              <a:cs typeface="Gotham Book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33800" y="2401563"/>
            <a:ext cx="2357400" cy="6463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ctr"/>
            <a:r>
              <a:rPr lang="en-US" sz="2000" cap="all" dirty="0" smtClean="0">
                <a:solidFill>
                  <a:schemeClr val="accent2"/>
                </a:solidFill>
                <a:latin typeface="Gotham Bold"/>
                <a:cs typeface="Gotham Bold"/>
              </a:rPr>
              <a:t>Subject 2</a:t>
            </a:r>
            <a:r>
              <a:rPr lang="en-US" sz="2200" cap="all" dirty="0" smtClean="0">
                <a:solidFill>
                  <a:srgbClr val="660066"/>
                </a:solidFill>
                <a:latin typeface="Gotham Bold"/>
                <a:cs typeface="Gotham Bold"/>
              </a:rPr>
              <a:t/>
            </a:r>
            <a:br>
              <a:rPr lang="en-US" sz="2200" cap="all" dirty="0" smtClean="0">
                <a:solidFill>
                  <a:srgbClr val="660066"/>
                </a:solidFill>
                <a:latin typeface="Gotham Bold"/>
                <a:cs typeface="Gotham Bold"/>
              </a:rPr>
            </a:br>
            <a:r>
              <a:rPr lang="en-US" sz="1600" cap="all" dirty="0" smtClean="0">
                <a:solidFill>
                  <a:schemeClr val="tx2"/>
                </a:solidFill>
                <a:latin typeface="Gotham Bold"/>
                <a:cs typeface="Gotham Bold"/>
              </a:rPr>
              <a:t>sub title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72200" y="3096695"/>
            <a:ext cx="2362200" cy="96044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kumimoji="0" lang="en-US" sz="1200" i="0" u="none" strike="noStrike" kern="1200" spc="0" normalizeH="0" baseline="0" noProof="0" dirty="0" smtClean="0">
              <a:ln>
                <a:noFill/>
              </a:ln>
              <a:effectLst/>
              <a:uLnTx/>
              <a:uFillTx/>
              <a:latin typeface="Gotham Book"/>
              <a:ea typeface="+mj-ea"/>
              <a:cs typeface="Gotham Book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72200" y="2401563"/>
            <a:ext cx="2362200" cy="6463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ctr"/>
            <a:r>
              <a:rPr lang="en-US" sz="2000" cap="all" dirty="0" smtClean="0">
                <a:solidFill>
                  <a:schemeClr val="accent2"/>
                </a:solidFill>
                <a:latin typeface="Gotham Bold"/>
                <a:cs typeface="Gotham Bold"/>
              </a:rPr>
              <a:t>Subject 3</a:t>
            </a:r>
            <a:r>
              <a:rPr lang="en-US" sz="2200" cap="all" dirty="0" smtClean="0">
                <a:solidFill>
                  <a:srgbClr val="660066"/>
                </a:solidFill>
                <a:latin typeface="Gotham Bold"/>
                <a:cs typeface="Gotham Bold"/>
              </a:rPr>
              <a:t/>
            </a:r>
            <a:br>
              <a:rPr lang="en-US" sz="2200" cap="all" dirty="0" smtClean="0">
                <a:solidFill>
                  <a:srgbClr val="660066"/>
                </a:solidFill>
                <a:latin typeface="Gotham Bold"/>
                <a:cs typeface="Gotham Bold"/>
              </a:rPr>
            </a:br>
            <a:r>
              <a:rPr lang="en-US" sz="1600" cap="all" dirty="0" smtClean="0">
                <a:solidFill>
                  <a:schemeClr val="tx2"/>
                </a:solidFill>
                <a:latin typeface="Gotham Bold"/>
                <a:cs typeface="Gotham Bold"/>
              </a:rPr>
              <a:t>sub </a:t>
            </a:r>
            <a:r>
              <a:rPr lang="en-US" sz="1600" cap="all" dirty="0" smtClean="0">
                <a:solidFill>
                  <a:schemeClr val="tx2"/>
                </a:solidFill>
                <a:latin typeface="Gotham Bold"/>
                <a:cs typeface="Gotham Bold"/>
              </a:rPr>
              <a:t>title</a:t>
            </a:r>
            <a:endParaRPr lang="en-US" sz="1600" cap="all" dirty="0" smtClean="0">
              <a:solidFill>
                <a:schemeClr val="tx2"/>
              </a:solidFill>
              <a:latin typeface="Gotham Bold"/>
              <a:cs typeface="Gotham Bold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320636" y="1168087"/>
            <a:ext cx="1427701" cy="1388042"/>
          </a:xfrm>
          <a:prstGeom prst="ellipse">
            <a:avLst/>
          </a:prstGeom>
          <a:solidFill>
            <a:srgbClr val="0A55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Gotham Bold"/>
                <a:cs typeface="Gotham Bold"/>
              </a:rPr>
              <a:t>SAMPLE </a:t>
            </a:r>
          </a:p>
          <a:p>
            <a:pPr algn="ctr"/>
            <a:r>
              <a:rPr lang="en-US" sz="1200" dirty="0">
                <a:latin typeface="Gotham Bold"/>
                <a:cs typeface="Gotham Bold"/>
              </a:rPr>
              <a:t>TEXT BOX</a:t>
            </a:r>
          </a:p>
        </p:txBody>
      </p:sp>
      <p:sp>
        <p:nvSpPr>
          <p:cNvPr id="4" name="Oval 3"/>
          <p:cNvSpPr/>
          <p:nvPr/>
        </p:nvSpPr>
        <p:spPr>
          <a:xfrm>
            <a:off x="942484" y="2450787"/>
            <a:ext cx="1427701" cy="138804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Gotham Bold"/>
                <a:cs typeface="Gotham Bold"/>
              </a:rPr>
              <a:t>SAMPLE </a:t>
            </a:r>
          </a:p>
          <a:p>
            <a:pPr algn="ctr"/>
            <a:r>
              <a:rPr lang="en-US" sz="1200" dirty="0">
                <a:latin typeface="Gotham Bold"/>
                <a:cs typeface="Gotham Bold"/>
              </a:rPr>
              <a:t>TEXT BOX</a:t>
            </a:r>
          </a:p>
        </p:txBody>
      </p:sp>
      <p:sp>
        <p:nvSpPr>
          <p:cNvPr id="5" name="Oval 4"/>
          <p:cNvSpPr/>
          <p:nvPr/>
        </p:nvSpPr>
        <p:spPr>
          <a:xfrm>
            <a:off x="3861252" y="2450787"/>
            <a:ext cx="1427701" cy="138804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dirty="0">
                <a:latin typeface="Gotham Bold"/>
                <a:cs typeface="Gotham Bold"/>
              </a:rPr>
              <a:t>SAMPLE </a:t>
            </a:r>
          </a:p>
          <a:p>
            <a:pPr algn="ctr"/>
            <a:r>
              <a:rPr lang="en-US" sz="1200" dirty="0">
                <a:latin typeface="Gotham Bold"/>
                <a:cs typeface="Gotham Bold"/>
              </a:rPr>
              <a:t>TEXT BOX</a:t>
            </a:r>
          </a:p>
        </p:txBody>
      </p:sp>
      <p:sp>
        <p:nvSpPr>
          <p:cNvPr id="6" name="Oval 5"/>
          <p:cNvSpPr/>
          <p:nvPr/>
        </p:nvSpPr>
        <p:spPr>
          <a:xfrm>
            <a:off x="6780021" y="2450787"/>
            <a:ext cx="1427701" cy="138804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dirty="0">
                <a:latin typeface="Gotham Bold"/>
                <a:cs typeface="Gotham Bold"/>
              </a:rPr>
              <a:t>SAMPLE </a:t>
            </a:r>
          </a:p>
          <a:p>
            <a:pPr algn="ctr"/>
            <a:r>
              <a:rPr lang="en-US" sz="1200" dirty="0">
                <a:latin typeface="Gotham Bold"/>
                <a:cs typeface="Gotham Bold"/>
              </a:rPr>
              <a:t>TEXT BOX</a:t>
            </a:r>
          </a:p>
        </p:txBody>
      </p:sp>
      <p:sp>
        <p:nvSpPr>
          <p:cNvPr id="7" name="Oval 6"/>
          <p:cNvSpPr/>
          <p:nvPr/>
        </p:nvSpPr>
        <p:spPr>
          <a:xfrm>
            <a:off x="2401868" y="1168087"/>
            <a:ext cx="1427701" cy="1388042"/>
          </a:xfrm>
          <a:prstGeom prst="ellipse">
            <a:avLst/>
          </a:prstGeom>
          <a:solidFill>
            <a:srgbClr val="0A55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dirty="0" smtClean="0">
                <a:latin typeface="Gotham Bold"/>
                <a:cs typeface="Gotham Bold"/>
              </a:rPr>
              <a:t>SAMPLE </a:t>
            </a:r>
          </a:p>
          <a:p>
            <a:pPr algn="ctr"/>
            <a:r>
              <a:rPr lang="en-US" sz="1200" dirty="0" smtClean="0">
                <a:latin typeface="Gotham Bold"/>
                <a:cs typeface="Gotham Bold"/>
              </a:rPr>
              <a:t>TEXT BOX</a:t>
            </a:r>
            <a:endParaRPr lang="en-US" sz="1200" dirty="0">
              <a:latin typeface="Gotham Bold"/>
              <a:cs typeface="Gotham Bold"/>
            </a:endParaRP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0" y="0"/>
            <a:ext cx="9144000" cy="75777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6120"/>
              </a:lnSpc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all" spc="0" normalizeH="0" baseline="0" noProof="0" dirty="0" smtClean="0">
                <a:ln>
                  <a:noFill/>
                </a:ln>
                <a:solidFill>
                  <a:srgbClr val="7FBED5"/>
                </a:solidFill>
                <a:effectLst/>
                <a:uLnTx/>
                <a:uFillTx/>
                <a:latin typeface="Gotham Black"/>
                <a:ea typeface="+mj-ea"/>
                <a:cs typeface="Gotham Black"/>
              </a:rPr>
              <a:t>heading</a:t>
            </a:r>
            <a:endParaRPr kumimoji="0" lang="en-US" sz="4400" i="0" u="none" strike="noStrike" kern="1200" cap="all" spc="0" normalizeH="0" baseline="0" noProof="0" dirty="0">
              <a:ln>
                <a:noFill/>
              </a:ln>
              <a:solidFill>
                <a:srgbClr val="7FBED5"/>
              </a:solidFill>
              <a:effectLst/>
              <a:uLnTx/>
              <a:uFillTx/>
              <a:latin typeface="Gotham Black"/>
              <a:ea typeface="+mj-ea"/>
              <a:cs typeface="Gotham Black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0" y="778369"/>
            <a:ext cx="9144000" cy="285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all" spc="0" normalizeH="0" baseline="0" noProof="0" dirty="0" smtClean="0">
                <a:ln>
                  <a:noFill/>
                </a:ln>
                <a:effectLst/>
                <a:uLnTx/>
                <a:uFillTx/>
                <a:latin typeface="Gotham Bold"/>
                <a:ea typeface="+mn-ea"/>
                <a:cs typeface="Gotham Bold"/>
              </a:rPr>
              <a:t>subheading</a:t>
            </a:r>
            <a:endParaRPr kumimoji="0" lang="en-US" sz="1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otham Bold"/>
              <a:ea typeface="+mn-ea"/>
              <a:cs typeface="Gotham Bold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71148"/>
            <a:ext cx="914400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00" cap="all" dirty="0" smtClean="0">
                <a:solidFill>
                  <a:schemeClr val="bg1"/>
                </a:solidFill>
                <a:latin typeface="Gotham Black"/>
                <a:cs typeface="Gotham Black"/>
              </a:rPr>
              <a:t>DISCUSSION</a:t>
            </a:r>
            <a:endParaRPr lang="en-US" sz="6700" cap="all" dirty="0">
              <a:solidFill>
                <a:schemeClr val="bg1"/>
              </a:solidFill>
              <a:latin typeface="Gotham Black"/>
              <a:cs typeface="Gotham Black"/>
            </a:endParaRPr>
          </a:p>
        </p:txBody>
      </p:sp>
    </p:spTree>
    <p:extLst>
      <p:ext uri="{BB962C8B-B14F-4D97-AF65-F5344CB8AC3E}">
        <p14:creationId xmlns:p14="http://schemas.microsoft.com/office/powerpoint/2010/main" val="2437434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0" y="27460"/>
            <a:ext cx="9144000" cy="76680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6120"/>
              </a:lnSpc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otham Black"/>
                <a:ea typeface="+mj-ea"/>
                <a:cs typeface="Gotham Black"/>
              </a:rPr>
              <a:t>HEADING</a:t>
            </a:r>
            <a:endParaRPr kumimoji="0" lang="en-US" sz="4400" i="0" u="none" strike="noStrike" kern="1200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otham Black"/>
              <a:ea typeface="+mj-ea"/>
              <a:cs typeface="Gotham Blac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4800" y="1101600"/>
            <a:ext cx="2376000" cy="27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Gotham Bold"/>
                <a:cs typeface="Gotham Bold"/>
              </a:rPr>
              <a:t>SUBHEADING</a:t>
            </a:r>
            <a:endParaRPr lang="en-US" sz="1200" dirty="0">
              <a:latin typeface="Gotham Bold"/>
              <a:cs typeface="Gotham Bol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1101600"/>
            <a:ext cx="2376000" cy="27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Gotham Bold"/>
                <a:cs typeface="Gotham Bold"/>
              </a:rPr>
              <a:t>SUBHEADING</a:t>
            </a:r>
            <a:endParaRPr lang="en-US" sz="1200" dirty="0">
              <a:latin typeface="Gotham Bold"/>
              <a:cs typeface="Gotham Bold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58400" y="1101600"/>
            <a:ext cx="2376000" cy="27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Gotham Bold"/>
                <a:cs typeface="Gotham Bold"/>
              </a:rPr>
              <a:t>SUBHEADING</a:t>
            </a:r>
            <a:endParaRPr lang="en-US" sz="1200" dirty="0">
              <a:latin typeface="Gotham Bold"/>
              <a:cs typeface="Gotham Bol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4800" y="1405925"/>
            <a:ext cx="2376000" cy="101050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kumimoji="0" lang="en-US" sz="1200" i="0" u="none" strike="noStrike" kern="1200" spc="0" normalizeH="0" baseline="0" noProof="0" dirty="0" smtClean="0">
              <a:ln>
                <a:noFill/>
              </a:ln>
              <a:effectLst/>
              <a:uLnTx/>
              <a:uFillTx/>
              <a:latin typeface="Gotham Book"/>
              <a:ea typeface="+mj-ea"/>
              <a:cs typeface="Gotham Boo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1405925"/>
            <a:ext cx="2376000" cy="101050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lang="en-US" sz="1200" dirty="0" smtClean="0">
              <a:latin typeface="Gotham Book"/>
              <a:ea typeface="+mj-ea"/>
              <a:cs typeface="Gotham Book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58400" y="1405925"/>
            <a:ext cx="2376000" cy="101050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lang="en-US" sz="1200" dirty="0" smtClean="0">
              <a:latin typeface="Gotham Book"/>
              <a:ea typeface="+mj-ea"/>
              <a:cs typeface="Gotham Book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4800" y="2529492"/>
            <a:ext cx="2376000" cy="27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Gotham Bold"/>
                <a:cs typeface="Gotham Bold"/>
              </a:rPr>
              <a:t>SUBHEADING</a:t>
            </a:r>
            <a:endParaRPr lang="en-US" sz="1200" dirty="0">
              <a:latin typeface="Gotham Bold"/>
              <a:cs typeface="Gotham Bol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800" y="2529492"/>
            <a:ext cx="2376000" cy="27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Gotham Bold"/>
                <a:cs typeface="Gotham Bold"/>
              </a:rPr>
              <a:t>SUBHEADING</a:t>
            </a:r>
            <a:endParaRPr lang="en-US" sz="1200" dirty="0">
              <a:latin typeface="Gotham Bold"/>
              <a:cs typeface="Gotham Bold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58400" y="2529492"/>
            <a:ext cx="2376000" cy="27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Gotham Bold"/>
                <a:cs typeface="Gotham Bold"/>
              </a:rPr>
              <a:t>SUBHEADING</a:t>
            </a:r>
            <a:endParaRPr lang="en-US" sz="1200" dirty="0">
              <a:latin typeface="Gotham Bold"/>
              <a:cs typeface="Gotham Bol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4800" y="2833817"/>
            <a:ext cx="2376000" cy="101050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kumimoji="0" lang="en-US" sz="1200" i="0" u="none" strike="noStrike" kern="1200" spc="0" normalizeH="0" baseline="0" noProof="0" dirty="0" smtClean="0">
              <a:ln>
                <a:noFill/>
              </a:ln>
              <a:effectLst/>
              <a:uLnTx/>
              <a:uFillTx/>
              <a:latin typeface="Gotham Book"/>
              <a:ea typeface="+mj-ea"/>
              <a:cs typeface="Gotham Book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52800" y="2833817"/>
            <a:ext cx="2376000" cy="101050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lang="en-US" sz="1200" dirty="0" smtClean="0">
              <a:latin typeface="Gotham Book"/>
              <a:ea typeface="+mj-ea"/>
              <a:cs typeface="Gotham Book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58400" y="2833817"/>
            <a:ext cx="2376000" cy="101050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US" sz="1200" dirty="0" smtClean="0">
                <a:latin typeface="Gotham Book"/>
                <a:ea typeface="+mj-ea"/>
                <a:cs typeface="Gotham Book"/>
              </a:rPr>
              <a:t>Additional Text Goes Here</a:t>
            </a:r>
            <a:endParaRPr lang="en-US" sz="1200" dirty="0" smtClean="0">
              <a:latin typeface="Gotham Book"/>
              <a:ea typeface="+mj-ea"/>
              <a:cs typeface="Gotham Book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0" y="0"/>
            <a:ext cx="9144000" cy="85595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R="0" lvl="0" algn="ctr" defTabSz="457200" rtl="0" eaLnBrk="1" fontAlgn="auto" latinLnBrk="0" hangingPunct="1">
              <a:lnSpc>
                <a:spcPts val="6120"/>
              </a:lnSpc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otham Black"/>
                <a:ea typeface="+mj-ea"/>
                <a:cs typeface="Gotham Black"/>
              </a:rPr>
              <a:t>HEADING</a:t>
            </a:r>
            <a:endParaRPr kumimoji="0" lang="en-US" sz="4400" i="0" u="none" strike="noStrike" kern="1200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otham Black"/>
              <a:ea typeface="+mj-ea"/>
              <a:cs typeface="Gotham Black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60487"/>
              </p:ext>
            </p:extLst>
          </p:nvPr>
        </p:nvGraphicFramePr>
        <p:xfrm>
          <a:off x="533403" y="1317951"/>
          <a:ext cx="8077201" cy="2684501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264636"/>
                <a:gridCol w="2038172"/>
                <a:gridCol w="3774393"/>
              </a:tblGrid>
              <a:tr h="399216">
                <a:tc>
                  <a:txBody>
                    <a:bodyPr/>
                    <a:lstStyle/>
                    <a:p>
                      <a:pPr algn="ctr"/>
                      <a:r>
                        <a:rPr lang="en-US" sz="1400" b="0" cap="all" dirty="0" smtClean="0">
                          <a:solidFill>
                            <a:schemeClr val="bg1"/>
                          </a:solidFill>
                          <a:latin typeface="Gotham Bold"/>
                          <a:cs typeface="Gotham Bold"/>
                        </a:rPr>
                        <a:t>Title one</a:t>
                      </a:r>
                      <a:endParaRPr lang="en-US" sz="1400" b="0" cap="all" dirty="0">
                        <a:solidFill>
                          <a:schemeClr val="bg1"/>
                        </a:solidFill>
                        <a:latin typeface="Gotham Bold"/>
                        <a:cs typeface="Gotham Bold"/>
                      </a:endParaRPr>
                    </a:p>
                  </a:txBody>
                  <a:tcPr marT="34290" marB="3429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cap="all" dirty="0" smtClean="0">
                          <a:solidFill>
                            <a:schemeClr val="bg1"/>
                          </a:solidFill>
                          <a:latin typeface="Gotham Bold"/>
                          <a:cs typeface="Gotham Bold"/>
                        </a:rPr>
                        <a:t>Title two</a:t>
                      </a:r>
                    </a:p>
                  </a:txBody>
                  <a:tcPr marT="34290" marB="3429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cap="all" dirty="0" smtClean="0">
                          <a:solidFill>
                            <a:schemeClr val="bg1"/>
                          </a:solidFill>
                          <a:latin typeface="Gotham Bold"/>
                          <a:cs typeface="Gotham Bold"/>
                        </a:rPr>
                        <a:t>Title three</a:t>
                      </a:r>
                    </a:p>
                  </a:txBody>
                  <a:tcPr marT="34290" marB="34290" anchor="ctr">
                    <a:solidFill>
                      <a:schemeClr val="tx2"/>
                    </a:solidFill>
                  </a:tcPr>
                </a:tc>
              </a:tr>
              <a:tr h="399216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Item one</a:t>
                      </a:r>
                      <a:endParaRPr lang="en-US" sz="1400" dirty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90%</a:t>
                      </a:r>
                      <a:endParaRPr lang="en-US" sz="1400" dirty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Perspiciatis unde</a:t>
                      </a:r>
                      <a:endParaRPr lang="en-US" sz="1400" dirty="0" smtClean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20000"/>
                      </a:schemeClr>
                    </a:solidFill>
                  </a:tcPr>
                </a:tc>
              </a:tr>
              <a:tr h="28920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Item two</a:t>
                      </a:r>
                      <a:endParaRPr lang="en-US" sz="1400" dirty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76%</a:t>
                      </a:r>
                      <a:endParaRPr lang="en-US" sz="1400" dirty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At vero eos et accusamus</a:t>
                      </a:r>
                      <a:endParaRPr lang="en-US" sz="1400" dirty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60000"/>
                      </a:schemeClr>
                    </a:solidFill>
                  </a:tcPr>
                </a:tc>
              </a:tr>
              <a:tr h="399216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Item three</a:t>
                      </a:r>
                      <a:endParaRPr lang="en-US" sz="1400" dirty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45%</a:t>
                      </a:r>
                      <a:endParaRPr lang="en-US" sz="1400" dirty="0" smtClean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Perspiciatis unde</a:t>
                      </a:r>
                      <a:endParaRPr lang="en-US" sz="1400" dirty="0" smtClean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20000"/>
                      </a:schemeClr>
                    </a:solidFill>
                  </a:tcPr>
                </a:tc>
              </a:tr>
              <a:tr h="399216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Item four</a:t>
                      </a:r>
                      <a:endParaRPr lang="en-US" sz="1400" dirty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23%</a:t>
                      </a:r>
                      <a:endParaRPr lang="en-US" sz="1400" dirty="0" smtClean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Temporibus autem</a:t>
                      </a:r>
                      <a:endParaRPr lang="en-US" sz="1400" dirty="0" smtClean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60000"/>
                      </a:schemeClr>
                    </a:solidFill>
                  </a:tcPr>
                </a:tc>
              </a:tr>
              <a:tr h="399216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Item five</a:t>
                      </a:r>
                      <a:endParaRPr lang="en-US" sz="1400" dirty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11%</a:t>
                      </a:r>
                      <a:endParaRPr lang="en-US" sz="1400" dirty="0" smtClean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Perspiciatis unde</a:t>
                      </a:r>
                      <a:endParaRPr lang="en-US" sz="1400" dirty="0" smtClean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20000"/>
                      </a:schemeClr>
                    </a:solidFill>
                  </a:tcPr>
                </a:tc>
              </a:tr>
              <a:tr h="399216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Item six</a:t>
                      </a:r>
                      <a:endParaRPr lang="en-US" sz="1400" dirty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23%</a:t>
                      </a:r>
                      <a:endParaRPr lang="en-US" sz="1400" dirty="0" smtClean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Temporibus</a:t>
                      </a:r>
                      <a:r>
                        <a:rPr lang="en-US" sz="1400" dirty="0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accent2"/>
                          </a:solidFill>
                          <a:latin typeface="Gotham Book"/>
                          <a:cs typeface="Gotham Book"/>
                        </a:rPr>
                        <a:t>autem</a:t>
                      </a:r>
                      <a:endParaRPr lang="en-US" sz="1400" dirty="0" smtClean="0">
                        <a:solidFill>
                          <a:schemeClr val="accent2"/>
                        </a:solidFill>
                        <a:latin typeface="Gotham Book"/>
                        <a:cs typeface="Gotham Book"/>
                      </a:endParaRPr>
                    </a:p>
                  </a:txBody>
                  <a:tcPr marT="34290" marB="34290" anchor="ctr">
                    <a:solidFill>
                      <a:schemeClr val="tx2">
                        <a:alpha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 Placeholder 2"/>
          <p:cNvSpPr txBox="1">
            <a:spLocks/>
          </p:cNvSpPr>
          <p:nvPr/>
        </p:nvSpPr>
        <p:spPr>
          <a:xfrm>
            <a:off x="0" y="789769"/>
            <a:ext cx="9144000" cy="285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spc="0" normalizeH="0" baseline="0" noProof="0" dirty="0" smtClean="0">
                <a:ln>
                  <a:noFill/>
                </a:ln>
                <a:effectLst/>
                <a:uLnTx/>
                <a:uFillTx/>
                <a:latin typeface="Gotham Bold"/>
                <a:ea typeface="+mn-ea"/>
                <a:cs typeface="Gotham Bold"/>
              </a:rPr>
              <a:t>SUBHEADING</a:t>
            </a:r>
            <a:endParaRPr kumimoji="0" lang="en-US" sz="1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Gotham Bold"/>
              <a:ea typeface="+mn-ea"/>
              <a:cs typeface="Gotham Bol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65718" y="108455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endParaRPr lang="en-US" sz="1900" cap="all" dirty="0" smtClean="0">
              <a:latin typeface="nevis Bold"/>
              <a:cs typeface="nevis Bold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7F7F7F"/>
      </a:dk1>
      <a:lt1>
        <a:sysClr val="window" lastClr="FFFFFF"/>
      </a:lt1>
      <a:dk2>
        <a:srgbClr val="7FBED5"/>
      </a:dk2>
      <a:lt2>
        <a:srgbClr val="EEECE1"/>
      </a:lt2>
      <a:accent1>
        <a:srgbClr val="EB2235"/>
      </a:accent1>
      <a:accent2>
        <a:srgbClr val="0A559A"/>
      </a:accent2>
      <a:accent3>
        <a:srgbClr val="808080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/>
      </a:bodyPr>
      <a:lstStyle>
        <a:defPPr marL="342900" indent="-342900">
          <a:spcBef>
            <a:spcPct val="20000"/>
          </a:spcBef>
          <a:defRPr sz="1900" cap="all" dirty="0" smtClean="0">
            <a:latin typeface="nevis Bold"/>
            <a:cs typeface="nevis Bol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163</Words>
  <Application>Microsoft Macintosh PowerPoint</Application>
  <PresentationFormat>On-screen Show (16:9)</PresentationFormat>
  <Paragraphs>80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PitchStock.com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Pitch Deck One</dc:title>
  <dc:creator>PitchStock</dc:creator>
  <cp:lastModifiedBy>Meagan Lechleiter</cp:lastModifiedBy>
  <cp:revision>354</cp:revision>
  <dcterms:created xsi:type="dcterms:W3CDTF">2013-08-10T13:31:53Z</dcterms:created>
  <dcterms:modified xsi:type="dcterms:W3CDTF">2016-05-10T14:08:24Z</dcterms:modified>
</cp:coreProperties>
</file>